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44" r:id="rId2"/>
    <p:sldId id="345" r:id="rId3"/>
    <p:sldId id="257" r:id="rId4"/>
    <p:sldId id="315" r:id="rId5"/>
    <p:sldId id="259" r:id="rId6"/>
    <p:sldId id="333" r:id="rId7"/>
    <p:sldId id="330" r:id="rId8"/>
    <p:sldId id="260" r:id="rId9"/>
    <p:sldId id="264" r:id="rId10"/>
    <p:sldId id="331" r:id="rId11"/>
    <p:sldId id="332" r:id="rId12"/>
    <p:sldId id="318" r:id="rId13"/>
    <p:sldId id="266" r:id="rId14"/>
    <p:sldId id="319" r:id="rId15"/>
    <p:sldId id="334" r:id="rId16"/>
    <p:sldId id="268" r:id="rId17"/>
    <p:sldId id="320" r:id="rId18"/>
    <p:sldId id="269" r:id="rId19"/>
    <p:sldId id="321" r:id="rId20"/>
    <p:sldId id="270" r:id="rId21"/>
    <p:sldId id="322" r:id="rId22"/>
    <p:sldId id="272" r:id="rId23"/>
    <p:sldId id="323" r:id="rId24"/>
    <p:sldId id="273" r:id="rId25"/>
    <p:sldId id="324" r:id="rId26"/>
    <p:sldId id="274" r:id="rId27"/>
    <p:sldId id="275" r:id="rId28"/>
    <p:sldId id="325" r:id="rId29"/>
    <p:sldId id="276" r:id="rId30"/>
    <p:sldId id="327" r:id="rId31"/>
    <p:sldId id="278" r:id="rId32"/>
    <p:sldId id="279" r:id="rId33"/>
    <p:sldId id="328" r:id="rId34"/>
    <p:sldId id="280" r:id="rId35"/>
    <p:sldId id="335" r:id="rId36"/>
    <p:sldId id="281" r:id="rId37"/>
    <p:sldId id="336" r:id="rId38"/>
    <p:sldId id="282" r:id="rId39"/>
    <p:sldId id="283" r:id="rId40"/>
    <p:sldId id="338" r:id="rId41"/>
    <p:sldId id="284" r:id="rId42"/>
    <p:sldId id="339" r:id="rId43"/>
    <p:sldId id="340" r:id="rId44"/>
    <p:sldId id="341" r:id="rId45"/>
    <p:sldId id="286" r:id="rId46"/>
    <p:sldId id="287" r:id="rId47"/>
    <p:sldId id="288" r:id="rId48"/>
    <p:sldId id="289" r:id="rId49"/>
    <p:sldId id="342" r:id="rId50"/>
    <p:sldId id="290" r:id="rId51"/>
    <p:sldId id="291" r:id="rId52"/>
    <p:sldId id="343" r:id="rId53"/>
    <p:sldId id="292" r:id="rId54"/>
    <p:sldId id="293" r:id="rId55"/>
    <p:sldId id="294" r:id="rId56"/>
    <p:sldId id="295" r:id="rId57"/>
    <p:sldId id="346" r:id="rId58"/>
    <p:sldId id="299" r:id="rId59"/>
    <p:sldId id="300" r:id="rId60"/>
    <p:sldId id="301" r:id="rId61"/>
    <p:sldId id="303" r:id="rId62"/>
    <p:sldId id="304" r:id="rId63"/>
    <p:sldId id="305" r:id="rId64"/>
    <p:sldId id="306" r:id="rId65"/>
    <p:sldId id="307" r:id="rId66"/>
    <p:sldId id="311" r:id="rId67"/>
    <p:sldId id="347" r:id="rId68"/>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86482" autoAdjust="0"/>
  </p:normalViewPr>
  <p:slideViewPr>
    <p:cSldViewPr>
      <p:cViewPr varScale="1">
        <p:scale>
          <a:sx n="48" d="100"/>
          <a:sy n="48" d="100"/>
        </p:scale>
        <p:origin x="-708"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DB3BD4-7011-4785-BADD-761A824699E0}" type="datetimeFigureOut">
              <a:rPr lang="en-US" smtClean="0"/>
              <a:t>11/14/2014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7341C3-BB86-4464-A758-D8704715A0A9}" type="slidenum">
              <a:rPr lang="en-US" smtClean="0"/>
              <a:t>‹#›</a:t>
            </a:fld>
            <a:endParaRPr lang="en-US"/>
          </a:p>
        </p:txBody>
      </p:sp>
    </p:spTree>
    <p:extLst>
      <p:ext uri="{BB962C8B-B14F-4D97-AF65-F5344CB8AC3E}">
        <p14:creationId xmlns:p14="http://schemas.microsoft.com/office/powerpoint/2010/main" val="3759504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341C3-BB86-4464-A758-D8704715A0A9}" type="slidenum">
              <a:rPr lang="en-US" smtClean="0"/>
              <a:t>7</a:t>
            </a:fld>
            <a:endParaRPr lang="en-US"/>
          </a:p>
        </p:txBody>
      </p:sp>
    </p:spTree>
    <p:extLst>
      <p:ext uri="{BB962C8B-B14F-4D97-AF65-F5344CB8AC3E}">
        <p14:creationId xmlns:p14="http://schemas.microsoft.com/office/powerpoint/2010/main" val="4007836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341C3-BB86-4464-A758-D8704715A0A9}" type="slidenum">
              <a:rPr lang="en-US" smtClean="0"/>
              <a:t>19</a:t>
            </a:fld>
            <a:endParaRPr lang="en-US"/>
          </a:p>
        </p:txBody>
      </p:sp>
    </p:spTree>
    <p:extLst>
      <p:ext uri="{BB962C8B-B14F-4D97-AF65-F5344CB8AC3E}">
        <p14:creationId xmlns:p14="http://schemas.microsoft.com/office/powerpoint/2010/main" val="840508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341C3-BB86-4464-A758-D8704715A0A9}" type="slidenum">
              <a:rPr lang="en-US" smtClean="0"/>
              <a:t>43</a:t>
            </a:fld>
            <a:endParaRPr lang="en-US"/>
          </a:p>
        </p:txBody>
      </p:sp>
    </p:spTree>
    <p:extLst>
      <p:ext uri="{BB962C8B-B14F-4D97-AF65-F5344CB8AC3E}">
        <p14:creationId xmlns:p14="http://schemas.microsoft.com/office/powerpoint/2010/main" val="916655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341C3-BB86-4464-A758-D8704715A0A9}" type="slidenum">
              <a:rPr lang="en-US" smtClean="0"/>
              <a:t>57</a:t>
            </a:fld>
            <a:endParaRPr lang="en-US"/>
          </a:p>
        </p:txBody>
      </p:sp>
    </p:spTree>
    <p:extLst>
      <p:ext uri="{BB962C8B-B14F-4D97-AF65-F5344CB8AC3E}">
        <p14:creationId xmlns:p14="http://schemas.microsoft.com/office/powerpoint/2010/main" val="1451693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B322F3-BB45-4BC1-A89B-729470818BA6}" type="datetimeFigureOut">
              <a:rPr lang="en-US" smtClean="0"/>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10D-DF0C-42C0-B6ED-2525F45B1F62}" type="slidenum">
              <a:rPr lang="en-US" smtClean="0"/>
              <a:t>‹#›</a:t>
            </a:fld>
            <a:endParaRPr lang="en-US"/>
          </a:p>
        </p:txBody>
      </p:sp>
    </p:spTree>
    <p:extLst>
      <p:ext uri="{BB962C8B-B14F-4D97-AF65-F5344CB8AC3E}">
        <p14:creationId xmlns:p14="http://schemas.microsoft.com/office/powerpoint/2010/main" val="3862804329"/>
      </p:ext>
    </p:extLst>
  </p:cSld>
  <p:clrMapOvr>
    <a:masterClrMapping/>
  </p:clrMapOvr>
  <mc:AlternateContent xmlns:mc="http://schemas.openxmlformats.org/markup-compatibility/2006" xmlns:p14="http://schemas.microsoft.com/office/powerpoint/2010/main">
    <mc:Choice Requires="p14">
      <p:transition p14:dur="250" advClick="0" advTm="30000">
        <p:fade/>
      </p:transition>
    </mc:Choice>
    <mc:Fallback xmlns="">
      <p:transition advClick="0" advTm="3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B322F3-BB45-4BC1-A89B-729470818BA6}" type="datetimeFigureOut">
              <a:rPr lang="en-US" smtClean="0"/>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10D-DF0C-42C0-B6ED-2525F45B1F62}" type="slidenum">
              <a:rPr lang="en-US" smtClean="0"/>
              <a:t>‹#›</a:t>
            </a:fld>
            <a:endParaRPr lang="en-US"/>
          </a:p>
        </p:txBody>
      </p:sp>
    </p:spTree>
    <p:extLst>
      <p:ext uri="{BB962C8B-B14F-4D97-AF65-F5344CB8AC3E}">
        <p14:creationId xmlns:p14="http://schemas.microsoft.com/office/powerpoint/2010/main" val="3567050767"/>
      </p:ext>
    </p:extLst>
  </p:cSld>
  <p:clrMapOvr>
    <a:masterClrMapping/>
  </p:clrMapOvr>
  <mc:AlternateContent xmlns:mc="http://schemas.openxmlformats.org/markup-compatibility/2006" xmlns:p14="http://schemas.microsoft.com/office/powerpoint/2010/main">
    <mc:Choice Requires="p14">
      <p:transition p14:dur="250" advClick="0" advTm="30000">
        <p:fade/>
      </p:transition>
    </mc:Choice>
    <mc:Fallback xmlns="">
      <p:transition advClick="0" advTm="3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B322F3-BB45-4BC1-A89B-729470818BA6}" type="datetimeFigureOut">
              <a:rPr lang="en-US" smtClean="0"/>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10D-DF0C-42C0-B6ED-2525F45B1F62}" type="slidenum">
              <a:rPr lang="en-US" smtClean="0"/>
              <a:t>‹#›</a:t>
            </a:fld>
            <a:endParaRPr lang="en-US"/>
          </a:p>
        </p:txBody>
      </p:sp>
    </p:spTree>
    <p:extLst>
      <p:ext uri="{BB962C8B-B14F-4D97-AF65-F5344CB8AC3E}">
        <p14:creationId xmlns:p14="http://schemas.microsoft.com/office/powerpoint/2010/main" val="3992761478"/>
      </p:ext>
    </p:extLst>
  </p:cSld>
  <p:clrMapOvr>
    <a:masterClrMapping/>
  </p:clrMapOvr>
  <mc:AlternateContent xmlns:mc="http://schemas.openxmlformats.org/markup-compatibility/2006" xmlns:p14="http://schemas.microsoft.com/office/powerpoint/2010/main">
    <mc:Choice Requires="p14">
      <p:transition p14:dur="250" advClick="0" advTm="30000">
        <p:fade/>
      </p:transition>
    </mc:Choice>
    <mc:Fallback xmlns="">
      <p:transition advClick="0" advTm="3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B322F3-BB45-4BC1-A89B-729470818BA6}" type="datetimeFigureOut">
              <a:rPr lang="en-US" smtClean="0"/>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10D-DF0C-42C0-B6ED-2525F45B1F62}" type="slidenum">
              <a:rPr lang="en-US" smtClean="0"/>
              <a:t>‹#›</a:t>
            </a:fld>
            <a:endParaRPr lang="en-US"/>
          </a:p>
        </p:txBody>
      </p:sp>
    </p:spTree>
    <p:extLst>
      <p:ext uri="{BB962C8B-B14F-4D97-AF65-F5344CB8AC3E}">
        <p14:creationId xmlns:p14="http://schemas.microsoft.com/office/powerpoint/2010/main" val="393544471"/>
      </p:ext>
    </p:extLst>
  </p:cSld>
  <p:clrMapOvr>
    <a:masterClrMapping/>
  </p:clrMapOvr>
  <mc:AlternateContent xmlns:mc="http://schemas.openxmlformats.org/markup-compatibility/2006" xmlns:p14="http://schemas.microsoft.com/office/powerpoint/2010/main">
    <mc:Choice Requires="p14">
      <p:transition p14:dur="250" advClick="0" advTm="30000">
        <p:fade/>
      </p:transition>
    </mc:Choice>
    <mc:Fallback xmlns="">
      <p:transition advClick="0" advTm="3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B322F3-BB45-4BC1-A89B-729470818BA6}" type="datetimeFigureOut">
              <a:rPr lang="en-US" smtClean="0"/>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10D-DF0C-42C0-B6ED-2525F45B1F62}" type="slidenum">
              <a:rPr lang="en-US" smtClean="0"/>
              <a:t>‹#›</a:t>
            </a:fld>
            <a:endParaRPr lang="en-US"/>
          </a:p>
        </p:txBody>
      </p:sp>
    </p:spTree>
    <p:extLst>
      <p:ext uri="{BB962C8B-B14F-4D97-AF65-F5344CB8AC3E}">
        <p14:creationId xmlns:p14="http://schemas.microsoft.com/office/powerpoint/2010/main" val="558313773"/>
      </p:ext>
    </p:extLst>
  </p:cSld>
  <p:clrMapOvr>
    <a:masterClrMapping/>
  </p:clrMapOvr>
  <mc:AlternateContent xmlns:mc="http://schemas.openxmlformats.org/markup-compatibility/2006" xmlns:p14="http://schemas.microsoft.com/office/powerpoint/2010/main">
    <mc:Choice Requires="p14">
      <p:transition p14:dur="250" advClick="0" advTm="30000">
        <p:fade/>
      </p:transition>
    </mc:Choice>
    <mc:Fallback xmlns="">
      <p:transition advClick="0" advTm="3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B322F3-BB45-4BC1-A89B-729470818BA6}" type="datetimeFigureOut">
              <a:rPr lang="en-US" smtClean="0"/>
              <a:t>11/14/2014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10D-DF0C-42C0-B6ED-2525F45B1F62}" type="slidenum">
              <a:rPr lang="en-US" smtClean="0"/>
              <a:t>‹#›</a:t>
            </a:fld>
            <a:endParaRPr lang="en-US"/>
          </a:p>
        </p:txBody>
      </p:sp>
    </p:spTree>
    <p:extLst>
      <p:ext uri="{BB962C8B-B14F-4D97-AF65-F5344CB8AC3E}">
        <p14:creationId xmlns:p14="http://schemas.microsoft.com/office/powerpoint/2010/main" val="1960841753"/>
      </p:ext>
    </p:extLst>
  </p:cSld>
  <p:clrMapOvr>
    <a:masterClrMapping/>
  </p:clrMapOvr>
  <mc:AlternateContent xmlns:mc="http://schemas.openxmlformats.org/markup-compatibility/2006" xmlns:p14="http://schemas.microsoft.com/office/powerpoint/2010/main">
    <mc:Choice Requires="p14">
      <p:transition p14:dur="250" advClick="0" advTm="30000">
        <p:fade/>
      </p:transition>
    </mc:Choice>
    <mc:Fallback xmlns="">
      <p:transition advClick="0" advTm="3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B322F3-BB45-4BC1-A89B-729470818BA6}" type="datetimeFigureOut">
              <a:rPr lang="en-US" smtClean="0"/>
              <a:t>11/14/2014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2DE10D-DF0C-42C0-B6ED-2525F45B1F62}" type="slidenum">
              <a:rPr lang="en-US" smtClean="0"/>
              <a:t>‹#›</a:t>
            </a:fld>
            <a:endParaRPr lang="en-US"/>
          </a:p>
        </p:txBody>
      </p:sp>
    </p:spTree>
    <p:extLst>
      <p:ext uri="{BB962C8B-B14F-4D97-AF65-F5344CB8AC3E}">
        <p14:creationId xmlns:p14="http://schemas.microsoft.com/office/powerpoint/2010/main" val="3920643648"/>
      </p:ext>
    </p:extLst>
  </p:cSld>
  <p:clrMapOvr>
    <a:masterClrMapping/>
  </p:clrMapOvr>
  <mc:AlternateContent xmlns:mc="http://schemas.openxmlformats.org/markup-compatibility/2006" xmlns:p14="http://schemas.microsoft.com/office/powerpoint/2010/main">
    <mc:Choice Requires="p14">
      <p:transition p14:dur="250" advClick="0" advTm="30000">
        <p:fade/>
      </p:transition>
    </mc:Choice>
    <mc:Fallback xmlns="">
      <p:transition advClick="0" advTm="3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B322F3-BB45-4BC1-A89B-729470818BA6}" type="datetimeFigureOut">
              <a:rPr lang="en-US" smtClean="0"/>
              <a:t>11/14/2014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2DE10D-DF0C-42C0-B6ED-2525F45B1F62}" type="slidenum">
              <a:rPr lang="en-US" smtClean="0"/>
              <a:t>‹#›</a:t>
            </a:fld>
            <a:endParaRPr lang="en-US"/>
          </a:p>
        </p:txBody>
      </p:sp>
    </p:spTree>
    <p:extLst>
      <p:ext uri="{BB962C8B-B14F-4D97-AF65-F5344CB8AC3E}">
        <p14:creationId xmlns:p14="http://schemas.microsoft.com/office/powerpoint/2010/main" val="400512483"/>
      </p:ext>
    </p:extLst>
  </p:cSld>
  <p:clrMapOvr>
    <a:masterClrMapping/>
  </p:clrMapOvr>
  <mc:AlternateContent xmlns:mc="http://schemas.openxmlformats.org/markup-compatibility/2006" xmlns:p14="http://schemas.microsoft.com/office/powerpoint/2010/main">
    <mc:Choice Requires="p14">
      <p:transition p14:dur="250" advClick="0" advTm="30000">
        <p:fade/>
      </p:transition>
    </mc:Choice>
    <mc:Fallback xmlns="">
      <p:transition advClick="0" advTm="3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B322F3-BB45-4BC1-A89B-729470818BA6}" type="datetimeFigureOut">
              <a:rPr lang="en-US" smtClean="0"/>
              <a:t>11/14/2014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2DE10D-DF0C-42C0-B6ED-2525F45B1F62}" type="slidenum">
              <a:rPr lang="en-US" smtClean="0"/>
              <a:t>‹#›</a:t>
            </a:fld>
            <a:endParaRPr lang="en-US"/>
          </a:p>
        </p:txBody>
      </p:sp>
    </p:spTree>
    <p:extLst>
      <p:ext uri="{BB962C8B-B14F-4D97-AF65-F5344CB8AC3E}">
        <p14:creationId xmlns:p14="http://schemas.microsoft.com/office/powerpoint/2010/main" val="685310011"/>
      </p:ext>
    </p:extLst>
  </p:cSld>
  <p:clrMapOvr>
    <a:masterClrMapping/>
  </p:clrMapOvr>
  <mc:AlternateContent xmlns:mc="http://schemas.openxmlformats.org/markup-compatibility/2006" xmlns:p14="http://schemas.microsoft.com/office/powerpoint/2010/main">
    <mc:Choice Requires="p14">
      <p:transition p14:dur="250" advClick="0" advTm="30000">
        <p:fade/>
      </p:transition>
    </mc:Choice>
    <mc:Fallback xmlns="">
      <p:transition advClick="0" advTm="3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B322F3-BB45-4BC1-A89B-729470818BA6}" type="datetimeFigureOut">
              <a:rPr lang="en-US" smtClean="0"/>
              <a:t>11/14/2014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10D-DF0C-42C0-B6ED-2525F45B1F62}" type="slidenum">
              <a:rPr lang="en-US" smtClean="0"/>
              <a:t>‹#›</a:t>
            </a:fld>
            <a:endParaRPr lang="en-US"/>
          </a:p>
        </p:txBody>
      </p:sp>
    </p:spTree>
    <p:extLst>
      <p:ext uri="{BB962C8B-B14F-4D97-AF65-F5344CB8AC3E}">
        <p14:creationId xmlns:p14="http://schemas.microsoft.com/office/powerpoint/2010/main" val="3521036601"/>
      </p:ext>
    </p:extLst>
  </p:cSld>
  <p:clrMapOvr>
    <a:masterClrMapping/>
  </p:clrMapOvr>
  <mc:AlternateContent xmlns:mc="http://schemas.openxmlformats.org/markup-compatibility/2006" xmlns:p14="http://schemas.microsoft.com/office/powerpoint/2010/main">
    <mc:Choice Requires="p14">
      <p:transition p14:dur="250" advClick="0" advTm="30000">
        <p:fade/>
      </p:transition>
    </mc:Choice>
    <mc:Fallback xmlns="">
      <p:transition advClick="0" advTm="3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B322F3-BB45-4BC1-A89B-729470818BA6}" type="datetimeFigureOut">
              <a:rPr lang="en-US" smtClean="0"/>
              <a:t>11/14/2014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10D-DF0C-42C0-B6ED-2525F45B1F62}" type="slidenum">
              <a:rPr lang="en-US" smtClean="0"/>
              <a:t>‹#›</a:t>
            </a:fld>
            <a:endParaRPr lang="en-US"/>
          </a:p>
        </p:txBody>
      </p:sp>
    </p:spTree>
    <p:extLst>
      <p:ext uri="{BB962C8B-B14F-4D97-AF65-F5344CB8AC3E}">
        <p14:creationId xmlns:p14="http://schemas.microsoft.com/office/powerpoint/2010/main" val="3477646767"/>
      </p:ext>
    </p:extLst>
  </p:cSld>
  <p:clrMapOvr>
    <a:masterClrMapping/>
  </p:clrMapOvr>
  <mc:AlternateContent xmlns:mc="http://schemas.openxmlformats.org/markup-compatibility/2006" xmlns:p14="http://schemas.microsoft.com/office/powerpoint/2010/main">
    <mc:Choice Requires="p14">
      <p:transition p14:dur="250" advClick="0" advTm="30000">
        <p:fade/>
      </p:transition>
    </mc:Choice>
    <mc:Fallback xmlns="">
      <p:transition advClick="0" advTm="3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322F3-BB45-4BC1-A89B-729470818BA6}" type="datetimeFigureOut">
              <a:rPr lang="en-US" smtClean="0"/>
              <a:t>11/14/2014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DE10D-DF0C-42C0-B6ED-2525F45B1F62}" type="slidenum">
              <a:rPr lang="en-US" smtClean="0"/>
              <a:t>‹#›</a:t>
            </a:fld>
            <a:endParaRPr lang="en-US"/>
          </a:p>
        </p:txBody>
      </p:sp>
    </p:spTree>
    <p:extLst>
      <p:ext uri="{BB962C8B-B14F-4D97-AF65-F5344CB8AC3E}">
        <p14:creationId xmlns:p14="http://schemas.microsoft.com/office/powerpoint/2010/main" val="3068777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advClick="0" advTm="30000">
        <p:fade/>
      </p:transition>
    </mc:Choice>
    <mc:Fallback xmlns="">
      <p:transition advClick="0" advTm="30000">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9273" y="685800"/>
            <a:ext cx="7695127" cy="369332"/>
          </a:xfrm>
          <a:prstGeom prst="rect">
            <a:avLst/>
          </a:prstGeom>
          <a:noFill/>
        </p:spPr>
        <p:txBody>
          <a:bodyPr wrap="square" rtlCol="0">
            <a:spAutoFit/>
          </a:bodyPr>
          <a:lstStyle/>
          <a:p>
            <a:endParaRPr lang="en-US" dirty="0"/>
          </a:p>
        </p:txBody>
      </p:sp>
      <p:sp>
        <p:nvSpPr>
          <p:cNvPr id="5" name="TextBox 4"/>
          <p:cNvSpPr txBox="1"/>
          <p:nvPr/>
        </p:nvSpPr>
        <p:spPr>
          <a:xfrm>
            <a:off x="839273" y="685800"/>
            <a:ext cx="7466527" cy="1200329"/>
          </a:xfrm>
          <a:prstGeom prst="rect">
            <a:avLst/>
          </a:prstGeom>
          <a:noFill/>
        </p:spPr>
        <p:txBody>
          <a:bodyPr wrap="square" rtlCol="0">
            <a:spAutoFit/>
          </a:bodyPr>
          <a:lstStyle/>
          <a:p>
            <a:pPr algn="ctr"/>
            <a:r>
              <a:rPr lang="en-US" sz="3600" dirty="0" smtClean="0"/>
              <a:t>HAITI</a:t>
            </a:r>
          </a:p>
          <a:p>
            <a:pPr algn="ctr"/>
            <a:r>
              <a:rPr lang="en-US" sz="3600" dirty="0" smtClean="0"/>
              <a:t>Building a School  - Building a Future</a:t>
            </a:r>
            <a:endParaRPr lang="en-US" sz="36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901032"/>
            <a:ext cx="5791199"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142317"/>
      </p:ext>
    </p:extLst>
  </p:cSld>
  <p:clrMapOvr>
    <a:masterClrMapping/>
  </p:clrMapOvr>
  <mc:AlternateContent xmlns:mc="http://schemas.openxmlformats.org/markup-compatibility/2006" xmlns:p14="http://schemas.microsoft.com/office/powerpoint/2010/main">
    <mc:Choice Requires="p14">
      <p:transition p14:dur="250" advClick="0" advTm="3000">
        <p:fade/>
      </p:transition>
    </mc:Choice>
    <mc:Fallback xmlns="">
      <p:transition advClick="0"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sz="4000" dirty="0" smtClean="0"/>
          </a:p>
          <a:p>
            <a:pPr marL="0" indent="0">
              <a:buNone/>
            </a:pPr>
            <a:r>
              <a:rPr lang="en-US" sz="4000" dirty="0" smtClean="0"/>
              <a:t>You could tell that these </a:t>
            </a:r>
            <a:r>
              <a:rPr lang="en-US" sz="4000" dirty="0"/>
              <a:t>two </a:t>
            </a:r>
            <a:r>
              <a:rPr lang="en-US" sz="4000" dirty="0" smtClean="0"/>
              <a:t>diligent young men were happy to have a job.  They welcomed the idea of being in the picture with Ken.</a:t>
            </a:r>
            <a:endParaRPr lang="en-US" sz="4000" dirty="0"/>
          </a:p>
        </p:txBody>
      </p:sp>
    </p:spTree>
    <p:extLst>
      <p:ext uri="{BB962C8B-B14F-4D97-AF65-F5344CB8AC3E}">
        <p14:creationId xmlns:p14="http://schemas.microsoft.com/office/powerpoint/2010/main" val="3334793444"/>
      </p:ext>
    </p:extLst>
  </p:cSld>
  <p:clrMapOvr>
    <a:masterClrMapping/>
  </p:clrMapOvr>
  <mc:AlternateContent xmlns:mc="http://schemas.openxmlformats.org/markup-compatibility/2006" xmlns:p14="http://schemas.microsoft.com/office/powerpoint/2010/main">
    <mc:Choice Requires="p14">
      <p:transition p14:dur="250" advClick="0" advTm="8000">
        <p:fade/>
      </p:transition>
    </mc:Choice>
    <mc:Fallback xmlns="">
      <p:transition advClick="0" advTm="8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531214903"/>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000" dirty="0" smtClean="0"/>
              <a:t>We were fed (wonderfully) by a group of nuns at a Pastoral Center, very close to the Blue Moon.  At breakfast the first day, we drank coconut milk out of the coconut with a straw.</a:t>
            </a:r>
            <a:endParaRPr lang="en-US" sz="4000" dirty="0"/>
          </a:p>
        </p:txBody>
      </p:sp>
    </p:spTree>
    <p:extLst>
      <p:ext uri="{BB962C8B-B14F-4D97-AF65-F5344CB8AC3E}">
        <p14:creationId xmlns:p14="http://schemas.microsoft.com/office/powerpoint/2010/main" val="3392606988"/>
      </p:ext>
    </p:extLst>
  </p:cSld>
  <p:clrMapOvr>
    <a:masterClrMapping/>
  </p:clrMapOvr>
  <mc:AlternateContent xmlns:mc="http://schemas.openxmlformats.org/markup-compatibility/2006" xmlns:p14="http://schemas.microsoft.com/office/powerpoint/2010/main">
    <mc:Choice Requires="p14">
      <p:transition p14:dur="250" advClick="0" advTm="9000">
        <p:fade/>
      </p:transition>
    </mc:Choice>
    <mc:Fallback xmlns="">
      <p:transition advClick="0" advTm="9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297834493"/>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000" dirty="0" smtClean="0"/>
              <a:t>Father Bill Lohan, formerly of St. Martha’s Parish in Plainville, said Mass each morning at the home of the </a:t>
            </a:r>
            <a:r>
              <a:rPr lang="en-US" sz="4000" dirty="0" err="1" smtClean="0"/>
              <a:t>Felician</a:t>
            </a:r>
            <a:r>
              <a:rPr lang="en-US" sz="4000" dirty="0" smtClean="0"/>
              <a:t> Sisters.  These nuns were among the most faith-filled and joyful people we had ever met.</a:t>
            </a:r>
            <a:endParaRPr lang="en-US" sz="4000" dirty="0"/>
          </a:p>
        </p:txBody>
      </p:sp>
    </p:spTree>
    <p:extLst>
      <p:ext uri="{BB962C8B-B14F-4D97-AF65-F5344CB8AC3E}">
        <p14:creationId xmlns:p14="http://schemas.microsoft.com/office/powerpoint/2010/main" val="2113965108"/>
      </p:ext>
    </p:extLst>
  </p:cSld>
  <p:clrMapOvr>
    <a:masterClrMapping/>
  </p:clrMapOvr>
  <mc:AlternateContent xmlns:mc="http://schemas.openxmlformats.org/markup-compatibility/2006" xmlns:p14="http://schemas.microsoft.com/office/powerpoint/2010/main">
    <mc:Choice Requires="p14">
      <p:transition p14:dur="250" advClick="0" advTm="8000">
        <p:fade/>
      </p:transition>
    </mc:Choice>
    <mc:Fallback xmlns="">
      <p:transition advClick="0" advTm="8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686800" cy="651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694802"/>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1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907259424"/>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029200"/>
          </a:xfrm>
        </p:spPr>
        <p:txBody>
          <a:bodyPr>
            <a:noAutofit/>
          </a:bodyPr>
          <a:lstStyle/>
          <a:p>
            <a:pPr marL="0" indent="0">
              <a:buNone/>
            </a:pPr>
            <a:r>
              <a:rPr lang="en-US" sz="4000" dirty="0" smtClean="0"/>
              <a:t>“</a:t>
            </a:r>
            <a:r>
              <a:rPr lang="en-US" sz="4000" dirty="0" err="1" smtClean="0"/>
              <a:t>Kizin</a:t>
            </a:r>
            <a:r>
              <a:rPr lang="en-US" sz="4000" dirty="0" smtClean="0"/>
              <a:t> </a:t>
            </a:r>
            <a:r>
              <a:rPr lang="en-US" sz="4000" dirty="0" err="1" smtClean="0"/>
              <a:t>Manman</a:t>
            </a:r>
            <a:r>
              <a:rPr lang="en-US" sz="4000" dirty="0" smtClean="0"/>
              <a:t> Angela,” or “Mother Angela’s Kitchen” is </a:t>
            </a:r>
            <a:r>
              <a:rPr lang="en-US" sz="4000" dirty="0" err="1" smtClean="0"/>
              <a:t>Jacmel’s</a:t>
            </a:r>
            <a:r>
              <a:rPr lang="en-US" sz="4000" dirty="0" smtClean="0"/>
              <a:t> soup kitchen.  Mother Angela was the founder of the </a:t>
            </a:r>
            <a:r>
              <a:rPr lang="en-US" sz="4000" dirty="0" err="1" smtClean="0"/>
              <a:t>Felician</a:t>
            </a:r>
            <a:r>
              <a:rPr lang="en-US" sz="4000" dirty="0" smtClean="0"/>
              <a:t> Sisters, thus the name.  The nuns do the procurement of the food, and the locals cook and serve it.  The Haitians love bright colors and decorated this nicely.</a:t>
            </a:r>
            <a:endParaRPr lang="en-US" sz="4000" dirty="0"/>
          </a:p>
        </p:txBody>
      </p:sp>
    </p:spTree>
    <p:extLst>
      <p:ext uri="{BB962C8B-B14F-4D97-AF65-F5344CB8AC3E}">
        <p14:creationId xmlns:p14="http://schemas.microsoft.com/office/powerpoint/2010/main" val="1952749325"/>
      </p:ext>
    </p:extLst>
  </p:cSld>
  <p:clrMapOvr>
    <a:masterClrMapping/>
  </p:clrMapOvr>
  <mc:AlternateContent xmlns:mc="http://schemas.openxmlformats.org/markup-compatibility/2006" xmlns:p14="http://schemas.microsoft.com/office/powerpoint/2010/main">
    <mc:Choice Requires="p14">
      <p:transition p14:dur="250" advClick="0" advTm="13000">
        <p:fade/>
      </p:transition>
    </mc:Choice>
    <mc:Fallback xmlns="">
      <p:transition advClick="0" advTm="13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404991307"/>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sz="4400" dirty="0" smtClean="0"/>
          </a:p>
          <a:p>
            <a:pPr marL="0" indent="0">
              <a:buNone/>
            </a:pPr>
            <a:r>
              <a:rPr lang="en-US" sz="4000" dirty="0" smtClean="0"/>
              <a:t>We loved that the place was kid-friendly, and depicted one of our favorite Americans.</a:t>
            </a:r>
            <a:endParaRPr lang="en-US" sz="4000" dirty="0"/>
          </a:p>
        </p:txBody>
      </p:sp>
    </p:spTree>
    <p:extLst>
      <p:ext uri="{BB962C8B-B14F-4D97-AF65-F5344CB8AC3E}">
        <p14:creationId xmlns:p14="http://schemas.microsoft.com/office/powerpoint/2010/main" val="2698240880"/>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pPr marL="0" indent="0">
              <a:buNone/>
            </a:pPr>
            <a:r>
              <a:rPr lang="en-US" sz="4000" dirty="0" smtClean="0"/>
              <a:t>Touching down at Port au Prince Airport.  Very pretty from the air.</a:t>
            </a:r>
            <a:endParaRPr lang="en-US" sz="4000" dirty="0"/>
          </a:p>
        </p:txBody>
      </p:sp>
    </p:spTree>
    <p:extLst>
      <p:ext uri="{BB962C8B-B14F-4D97-AF65-F5344CB8AC3E}">
        <p14:creationId xmlns:p14="http://schemas.microsoft.com/office/powerpoint/2010/main" val="161051288"/>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63512853"/>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229600" cy="4876800"/>
          </a:xfrm>
        </p:spPr>
        <p:txBody>
          <a:bodyPr>
            <a:noAutofit/>
          </a:bodyPr>
          <a:lstStyle/>
          <a:p>
            <a:pPr marL="0" indent="0">
              <a:buNone/>
            </a:pPr>
            <a:r>
              <a:rPr lang="en-US" sz="4000" dirty="0" smtClean="0"/>
              <a:t>A parish in New Jersey sent school supplies to the sisters.  It took them almost two months to get them out of customs, and even then, only after they had hired a broker.  It seems the powers-that-be are hoping that people will give up, thus supplying the government with goods to sell. </a:t>
            </a:r>
            <a:endParaRPr lang="en-US" sz="4000" dirty="0"/>
          </a:p>
        </p:txBody>
      </p:sp>
    </p:spTree>
    <p:extLst>
      <p:ext uri="{BB962C8B-B14F-4D97-AF65-F5344CB8AC3E}">
        <p14:creationId xmlns:p14="http://schemas.microsoft.com/office/powerpoint/2010/main" val="162599092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692267765"/>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8305800" cy="5287963"/>
          </a:xfrm>
        </p:spPr>
        <p:txBody>
          <a:bodyPr>
            <a:noAutofit/>
          </a:bodyPr>
          <a:lstStyle/>
          <a:p>
            <a:pPr marL="0" indent="0">
              <a:buNone/>
            </a:pPr>
            <a:r>
              <a:rPr lang="en-US" sz="4000" dirty="0" smtClean="0"/>
              <a:t>The school children loved greeting us and posing for the camera.  Getting their children to school requires a great sacrifice for Haitian parents.  Although school is mandatory “on paper,” in reality parents need to have a political connection and pay dearly to get their children educated.</a:t>
            </a:r>
            <a:endParaRPr lang="en-US" sz="4000" dirty="0"/>
          </a:p>
        </p:txBody>
      </p:sp>
    </p:spTree>
    <p:extLst>
      <p:ext uri="{BB962C8B-B14F-4D97-AF65-F5344CB8AC3E}">
        <p14:creationId xmlns:p14="http://schemas.microsoft.com/office/powerpoint/2010/main" val="3781730619"/>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4006602403"/>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a:p>
            <a:pPr marL="0" indent="0">
              <a:buNone/>
            </a:pPr>
            <a:r>
              <a:rPr lang="en-US" sz="4000" dirty="0" smtClean="0"/>
              <a:t>We were impressed that the children were so well groomed and dressed, coming from homes that have little or no electricity.</a:t>
            </a:r>
          </a:p>
          <a:p>
            <a:pPr marL="0" indent="0">
              <a:buNone/>
            </a:pPr>
            <a:endParaRPr lang="en-US" dirty="0"/>
          </a:p>
        </p:txBody>
      </p:sp>
    </p:spTree>
    <p:extLst>
      <p:ext uri="{BB962C8B-B14F-4D97-AF65-F5344CB8AC3E}">
        <p14:creationId xmlns:p14="http://schemas.microsoft.com/office/powerpoint/2010/main" val="1258800936"/>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1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289399748"/>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765217225"/>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000" dirty="0" smtClean="0"/>
              <a:t>We were warmly welcomed by Bishop </a:t>
            </a:r>
            <a:r>
              <a:rPr lang="en-US" sz="4000" dirty="0" err="1" smtClean="0"/>
              <a:t>Lenay</a:t>
            </a:r>
            <a:r>
              <a:rPr lang="en-US" sz="4000" dirty="0" smtClean="0"/>
              <a:t>, the bishop of Jacmel.  He invited us to his balcony, where we were served cold drinks and snacks.  He discussed the needs of his people and the oppression and hardships they have endured.</a:t>
            </a:r>
            <a:endParaRPr lang="en-US" sz="4000" dirty="0"/>
          </a:p>
        </p:txBody>
      </p:sp>
    </p:spTree>
    <p:extLst>
      <p:ext uri="{BB962C8B-B14F-4D97-AF65-F5344CB8AC3E}">
        <p14:creationId xmlns:p14="http://schemas.microsoft.com/office/powerpoint/2010/main" val="2121427633"/>
      </p:ext>
    </p:extLst>
  </p:cSld>
  <p:clrMapOvr>
    <a:masterClrMapping/>
  </p:clrMapOvr>
  <mc:AlternateContent xmlns:mc="http://schemas.openxmlformats.org/markup-compatibility/2006" xmlns:p14="http://schemas.microsoft.com/office/powerpoint/2010/main">
    <mc:Choice Requires="p14">
      <p:transition p14:dur="250" advClick="0" advTm="13000">
        <p:fade/>
      </p:transition>
    </mc:Choice>
    <mc:Fallback xmlns="">
      <p:transition advClick="0" advTm="13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2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270355495"/>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109397480"/>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sz="4000" dirty="0" smtClean="0"/>
              <a:t>Everyone drives mopeds, aka “</a:t>
            </a:r>
            <a:r>
              <a:rPr lang="en-US" sz="4000" dirty="0" err="1" smtClean="0"/>
              <a:t>motos</a:t>
            </a:r>
            <a:r>
              <a:rPr lang="en-US" sz="4000" dirty="0" smtClean="0"/>
              <a:t>.”</a:t>
            </a:r>
            <a:endParaRPr lang="en-US" sz="4000" dirty="0"/>
          </a:p>
        </p:txBody>
      </p:sp>
    </p:spTree>
    <p:extLst>
      <p:ext uri="{BB962C8B-B14F-4D97-AF65-F5344CB8AC3E}">
        <p14:creationId xmlns:p14="http://schemas.microsoft.com/office/powerpoint/2010/main" val="4177423273"/>
      </p:ext>
    </p:extLst>
  </p:cSld>
  <p:clrMapOvr>
    <a:masterClrMapping/>
  </p:clrMapOvr>
  <mc:AlternateContent xmlns:mc="http://schemas.openxmlformats.org/markup-compatibility/2006" xmlns:p14="http://schemas.microsoft.com/office/powerpoint/2010/main">
    <mc:Choice Requires="p14">
      <p:transition p14:dur="250" advClick="0" advTm="4000">
        <p:fade/>
      </p:transition>
    </mc:Choice>
    <mc:Fallback xmlns="">
      <p:transition advClick="0" advTm="4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50666110"/>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2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555156246"/>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pPr marL="0" indent="0">
              <a:buNone/>
            </a:pPr>
            <a:r>
              <a:rPr lang="en-US" sz="4000" dirty="0" smtClean="0"/>
              <a:t>Note the high exhaust pipe on this vehicle.  It enabled us to drive through a river of about 2-foot high water.</a:t>
            </a:r>
            <a:endParaRPr lang="en-US" sz="4000" dirty="0"/>
          </a:p>
        </p:txBody>
      </p:sp>
    </p:spTree>
    <p:extLst>
      <p:ext uri="{BB962C8B-B14F-4D97-AF65-F5344CB8AC3E}">
        <p14:creationId xmlns:p14="http://schemas.microsoft.com/office/powerpoint/2010/main" val="2028208839"/>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1737118"/>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sz="4800" dirty="0" smtClean="0"/>
          </a:p>
          <a:p>
            <a:pPr marL="0" indent="0" algn="ctr">
              <a:buNone/>
            </a:pPr>
            <a:endParaRPr lang="en-US" sz="4000" dirty="0" smtClean="0"/>
          </a:p>
          <a:p>
            <a:pPr marL="0" indent="0" algn="ctr">
              <a:buNone/>
            </a:pPr>
            <a:r>
              <a:rPr lang="en-US" sz="4000" dirty="0" smtClean="0"/>
              <a:t>A beautiful view of the seashore.  </a:t>
            </a:r>
            <a:endParaRPr lang="en-US" sz="4000" dirty="0"/>
          </a:p>
        </p:txBody>
      </p:sp>
    </p:spTree>
    <p:extLst>
      <p:ext uri="{BB962C8B-B14F-4D97-AF65-F5344CB8AC3E}">
        <p14:creationId xmlns:p14="http://schemas.microsoft.com/office/powerpoint/2010/main" val="2301859349"/>
      </p:ext>
    </p:extLst>
  </p:cSld>
  <p:clrMapOvr>
    <a:masterClrMapping/>
  </p:clrMapOvr>
  <mc:AlternateContent xmlns:mc="http://schemas.openxmlformats.org/markup-compatibility/2006" xmlns:p14="http://schemas.microsoft.com/office/powerpoint/2010/main">
    <mc:Choice Requires="p14">
      <p:transition p14:dur="250" advClick="0" advTm="4000">
        <p:fade/>
      </p:transition>
    </mc:Choice>
    <mc:Fallback xmlns="">
      <p:transition advClick="0" advTm="4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24a"/>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58744882"/>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sz="4000" dirty="0" smtClean="0"/>
          </a:p>
          <a:p>
            <a:pPr marL="0" indent="0">
              <a:buNone/>
            </a:pPr>
            <a:r>
              <a:rPr lang="en-US" sz="4000" dirty="0" smtClean="0"/>
              <a:t>We traveled up a mountain to meet Fr. Jean Pierre’s mother.  We met at this church.  Fr.’s mother came halfway down; we traveled halfway up.</a:t>
            </a:r>
            <a:endParaRPr lang="en-US" sz="4000" dirty="0"/>
          </a:p>
        </p:txBody>
      </p:sp>
    </p:spTree>
    <p:extLst>
      <p:ext uri="{BB962C8B-B14F-4D97-AF65-F5344CB8AC3E}">
        <p14:creationId xmlns:p14="http://schemas.microsoft.com/office/powerpoint/2010/main" val="142689151"/>
      </p:ext>
    </p:extLst>
  </p:cSld>
  <p:clrMapOvr>
    <a:masterClrMapping/>
  </p:clrMapOvr>
  <mc:AlternateContent xmlns:mc="http://schemas.openxmlformats.org/markup-compatibility/2006" xmlns:p14="http://schemas.microsoft.com/office/powerpoint/2010/main">
    <mc:Choice Requires="p14">
      <p:transition p14:dur="250" advClick="0" advTm="12000">
        <p:fade/>
      </p:transition>
    </mc:Choice>
    <mc:Fallback xmlns="">
      <p:transition advClick="0" advTm="12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2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854368587"/>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2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264650875"/>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000" dirty="0" smtClean="0"/>
              <a:t>We stayed at the Blue Moon Hotel in Jacmel, Haiti.  Jacmel is on the southern shore, about 40 miles from Port au Prince.  It took our driver 2-1/2 hours to get us there from the airport.  The roads – mostly unpaved - wind around the mountains.</a:t>
            </a:r>
            <a:endParaRPr lang="en-US" sz="4000" dirty="0"/>
          </a:p>
        </p:txBody>
      </p:sp>
    </p:spTree>
    <p:extLst>
      <p:ext uri="{BB962C8B-B14F-4D97-AF65-F5344CB8AC3E}">
        <p14:creationId xmlns:p14="http://schemas.microsoft.com/office/powerpoint/2010/main" val="3306603834"/>
      </p:ext>
    </p:extLst>
  </p:cSld>
  <p:clrMapOvr>
    <a:masterClrMapping/>
  </p:clrMapOvr>
  <mc:AlternateContent xmlns:mc="http://schemas.openxmlformats.org/markup-compatibility/2006" xmlns:p14="http://schemas.microsoft.com/office/powerpoint/2010/main">
    <mc:Choice Requires="p14">
      <p:transition p14:dur="250" advClick="0" advTm="13000">
        <p:fade/>
      </p:transition>
    </mc:Choice>
    <mc:Fallback xmlns="">
      <p:transition advClick="0" advTm="13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sz="4000" dirty="0" smtClean="0"/>
          </a:p>
          <a:p>
            <a:pPr marL="0" indent="0">
              <a:buNone/>
            </a:pPr>
            <a:r>
              <a:rPr lang="en-US" sz="4000" dirty="0" smtClean="0"/>
              <a:t>Fr. Aubin, his mom, and his brother Rubin.  Rubin was our go-to person for rides, bottled water, and other needs.</a:t>
            </a:r>
            <a:endParaRPr lang="en-US" sz="4000" dirty="0"/>
          </a:p>
        </p:txBody>
      </p:sp>
    </p:spTree>
    <p:extLst>
      <p:ext uri="{BB962C8B-B14F-4D97-AF65-F5344CB8AC3E}">
        <p14:creationId xmlns:p14="http://schemas.microsoft.com/office/powerpoint/2010/main" val="3637492308"/>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2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846396646"/>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1524000"/>
            <a:ext cx="8229600" cy="4525963"/>
          </a:xfrm>
        </p:spPr>
        <p:txBody>
          <a:bodyPr/>
          <a:lstStyle/>
          <a:p>
            <a:pPr marL="0" indent="0">
              <a:buNone/>
            </a:pPr>
            <a:endParaRPr lang="en-US" dirty="0" smtClean="0"/>
          </a:p>
          <a:p>
            <a:pPr marL="0" indent="0">
              <a:buNone/>
            </a:pPr>
            <a:endParaRPr lang="en-US" dirty="0" smtClean="0"/>
          </a:p>
          <a:p>
            <a:pPr marL="0" indent="0">
              <a:buNone/>
            </a:pPr>
            <a:endParaRPr lang="en-US" dirty="0"/>
          </a:p>
          <a:p>
            <a:pPr marL="0" indent="0" algn="ctr">
              <a:buNone/>
            </a:pPr>
            <a:r>
              <a:rPr lang="en-US" sz="4000" dirty="0" smtClean="0"/>
              <a:t>Mom’s vehicle.</a:t>
            </a:r>
            <a:endParaRPr lang="en-US" sz="4000" dirty="0"/>
          </a:p>
        </p:txBody>
      </p:sp>
    </p:spTree>
    <p:extLst>
      <p:ext uri="{BB962C8B-B14F-4D97-AF65-F5344CB8AC3E}">
        <p14:creationId xmlns:p14="http://schemas.microsoft.com/office/powerpoint/2010/main" val="2625753458"/>
      </p:ext>
    </p:extLst>
  </p:cSld>
  <p:clrMapOvr>
    <a:masterClrMapping/>
  </p:clrMapOvr>
  <mc:AlternateContent xmlns:mc="http://schemas.openxmlformats.org/markup-compatibility/2006" xmlns:p14="http://schemas.microsoft.com/office/powerpoint/2010/main">
    <mc:Choice Requires="p14">
      <p:transition p14:dur="250" advClick="0" advTm="3000">
        <p:fade/>
      </p:transition>
    </mc:Choice>
    <mc:Fallback xmlns="">
      <p:transition advClick="0" advTm="3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artha\Desktop\h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7575" y="-1954213"/>
            <a:ext cx="12192000" cy="9144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00877222"/>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000" dirty="0" smtClean="0"/>
              <a:t>We toured the inside of the church, where destruction from the earthquake was still being repaired.  We were told not to walk down the aisle, as it may still pose a safety threat.</a:t>
            </a:r>
            <a:endParaRPr lang="en-US" sz="4000" dirty="0"/>
          </a:p>
        </p:txBody>
      </p:sp>
    </p:spTree>
    <p:extLst>
      <p:ext uri="{BB962C8B-B14F-4D97-AF65-F5344CB8AC3E}">
        <p14:creationId xmlns:p14="http://schemas.microsoft.com/office/powerpoint/2010/main" val="3994834151"/>
      </p:ext>
    </p:extLst>
  </p:cSld>
  <p:clrMapOvr>
    <a:masterClrMapping/>
  </p:clrMapOvr>
  <mc:AlternateContent xmlns:mc="http://schemas.openxmlformats.org/markup-compatibility/2006" xmlns:p14="http://schemas.microsoft.com/office/powerpoint/2010/main">
    <mc:Choice Requires="p14">
      <p:transition p14:dur="250" advClick="0" advTm="12000">
        <p:fade/>
      </p:transition>
    </mc:Choice>
    <mc:Fallback xmlns="">
      <p:transition advClick="0" advTm="12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3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98485697"/>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3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231722015"/>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3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91850859"/>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3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154231513"/>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sz="4400" dirty="0" smtClean="0"/>
          </a:p>
          <a:p>
            <a:pPr marL="0" indent="0">
              <a:buNone/>
            </a:pPr>
            <a:r>
              <a:rPr lang="en-US" sz="4000" dirty="0" smtClean="0"/>
              <a:t>Back in </a:t>
            </a:r>
            <a:r>
              <a:rPr lang="en-US" sz="4000" dirty="0"/>
              <a:t>J</a:t>
            </a:r>
            <a:r>
              <a:rPr lang="en-US" sz="4000" dirty="0" smtClean="0"/>
              <a:t>acmel.  This is the site of a church that had to be razed after the earthquake.</a:t>
            </a:r>
            <a:endParaRPr lang="en-US" sz="4000" dirty="0"/>
          </a:p>
        </p:txBody>
      </p:sp>
    </p:spTree>
    <p:extLst>
      <p:ext uri="{BB962C8B-B14F-4D97-AF65-F5344CB8AC3E}">
        <p14:creationId xmlns:p14="http://schemas.microsoft.com/office/powerpoint/2010/main" val="1502538163"/>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2a"/>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155055884"/>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3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787744340"/>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3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698881584"/>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sz="4800" dirty="0" smtClean="0"/>
          </a:p>
          <a:p>
            <a:pPr marL="0" indent="0">
              <a:buNone/>
            </a:pPr>
            <a:r>
              <a:rPr lang="en-US" sz="4000" dirty="0" smtClean="0"/>
              <a:t>This is the land owned by Fr. Aubin; it is the future site of the school.  </a:t>
            </a:r>
            <a:endParaRPr lang="en-US" sz="4000" dirty="0"/>
          </a:p>
        </p:txBody>
      </p:sp>
    </p:spTree>
    <p:extLst>
      <p:ext uri="{BB962C8B-B14F-4D97-AF65-F5344CB8AC3E}">
        <p14:creationId xmlns:p14="http://schemas.microsoft.com/office/powerpoint/2010/main" val="2408857815"/>
      </p:ext>
    </p:extLst>
  </p:cSld>
  <p:clrMapOvr>
    <a:masterClrMapping/>
  </p:clrMapOvr>
  <mc:AlternateContent xmlns:mc="http://schemas.openxmlformats.org/markup-compatibility/2006" xmlns:p14="http://schemas.microsoft.com/office/powerpoint/2010/main">
    <mc:Choice Requires="p14">
      <p:transition p14:dur="250" advClick="0" advTm="7000">
        <p:fade/>
      </p:transition>
    </mc:Choice>
    <mc:Fallback xmlns="">
      <p:transition advClick="0" advTm="7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h3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26518411"/>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3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81817936"/>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3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183857897"/>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4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380103578"/>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4400" dirty="0" smtClean="0"/>
          </a:p>
          <a:p>
            <a:pPr marL="0" indent="0" algn="ctr">
              <a:buNone/>
            </a:pPr>
            <a:endParaRPr lang="en-US" sz="4400" dirty="0"/>
          </a:p>
          <a:p>
            <a:pPr marL="0" indent="0" algn="ctr">
              <a:buNone/>
            </a:pPr>
            <a:r>
              <a:rPr lang="en-US" sz="4000" dirty="0" smtClean="0"/>
              <a:t>Poverty is everywhere.</a:t>
            </a:r>
            <a:endParaRPr lang="en-US" sz="4000" dirty="0"/>
          </a:p>
        </p:txBody>
      </p:sp>
    </p:spTree>
    <p:extLst>
      <p:ext uri="{BB962C8B-B14F-4D97-AF65-F5344CB8AC3E}">
        <p14:creationId xmlns:p14="http://schemas.microsoft.com/office/powerpoint/2010/main" val="3769213578"/>
      </p:ext>
    </p:extLst>
  </p:cSld>
  <p:clrMapOvr>
    <a:masterClrMapping/>
  </p:clrMapOvr>
  <mc:AlternateContent xmlns:mc="http://schemas.openxmlformats.org/markup-compatibility/2006" xmlns:p14="http://schemas.microsoft.com/office/powerpoint/2010/main">
    <mc:Choice Requires="p14">
      <p:transition p14:dur="250" advClick="0" advTm="3000">
        <p:fade/>
      </p:transition>
    </mc:Choice>
    <mc:Fallback xmlns="">
      <p:transition advClick="0" advTm="3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4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363461559"/>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4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990086052"/>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72440724"/>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4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665121884"/>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4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0940188"/>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4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530414441"/>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47a"/>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147817737"/>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4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514875589"/>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4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691613865"/>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5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899114678"/>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a:p>
            <a:pPr marL="0" indent="0">
              <a:buNone/>
            </a:pPr>
            <a:r>
              <a:rPr lang="en-US" sz="4000" dirty="0" smtClean="0"/>
              <a:t>Verily </a:t>
            </a:r>
            <a:r>
              <a:rPr lang="en-US" sz="4000" dirty="0"/>
              <a:t>I say unto you, </a:t>
            </a:r>
            <a:r>
              <a:rPr lang="en-US" sz="4000" dirty="0" smtClean="0"/>
              <a:t>“Inasmuch </a:t>
            </a:r>
            <a:r>
              <a:rPr lang="en-US" sz="4000" dirty="0"/>
              <a:t>as ye have done it unto one of the least of these my brethren, ye have done it unto me</a:t>
            </a:r>
            <a:r>
              <a:rPr lang="en-US" sz="4000" dirty="0" smtClean="0"/>
              <a:t>.”</a:t>
            </a:r>
            <a:endParaRPr lang="en-US" sz="4000" dirty="0"/>
          </a:p>
          <a:p>
            <a:pPr marL="0" indent="0">
              <a:buNone/>
            </a:pPr>
            <a:r>
              <a:rPr lang="en-US" dirty="0"/>
              <a:t>				</a:t>
            </a:r>
            <a:r>
              <a:rPr lang="en-US" sz="2800" dirty="0"/>
              <a:t>Matthew 25:40</a:t>
            </a:r>
          </a:p>
          <a:p>
            <a:pPr marL="0" indent="0">
              <a:buNone/>
            </a:pPr>
            <a:endParaRPr lang="en-US" dirty="0"/>
          </a:p>
        </p:txBody>
      </p:sp>
    </p:spTree>
    <p:extLst>
      <p:ext uri="{BB962C8B-B14F-4D97-AF65-F5344CB8AC3E}">
        <p14:creationId xmlns:p14="http://schemas.microsoft.com/office/powerpoint/2010/main" val="242681606"/>
      </p:ext>
    </p:extLst>
  </p:cSld>
  <p:clrMapOvr>
    <a:masterClrMapping/>
  </p:clrMapOvr>
  <mc:AlternateContent xmlns:mc="http://schemas.openxmlformats.org/markup-compatibility/2006" xmlns:p14="http://schemas.microsoft.com/office/powerpoint/2010/main">
    <mc:Choice Requires="p14">
      <p:transition p14:dur="250" advClick="0" advTm="9000">
        <p:fade/>
      </p:transition>
    </mc:Choice>
    <mc:Fallback xmlns="">
      <p:transition advClick="0" advTm="9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000" dirty="0" smtClean="0"/>
              <a:t>Note the repairs in the concrete, and the cracks that have not been repaired.  At the time we were there, it had been 4 years since the devastating earthquake.</a:t>
            </a:r>
            <a:endParaRPr lang="en-US" sz="4000" dirty="0"/>
          </a:p>
        </p:txBody>
      </p:sp>
    </p:spTree>
    <p:extLst>
      <p:ext uri="{BB962C8B-B14F-4D97-AF65-F5344CB8AC3E}">
        <p14:creationId xmlns:p14="http://schemas.microsoft.com/office/powerpoint/2010/main" val="4270310753"/>
      </p:ext>
    </p:extLst>
  </p:cSld>
  <p:clrMapOvr>
    <a:masterClrMapping/>
  </p:clrMapOvr>
  <mc:AlternateContent xmlns:mc="http://schemas.openxmlformats.org/markup-compatibility/2006" xmlns:p14="http://schemas.microsoft.com/office/powerpoint/2010/main">
    <mc:Choice Requires="p14">
      <p:transition p14:dur="250" advClick="0" advTm="8000">
        <p:fade/>
      </p:transition>
    </mc:Choice>
    <mc:Fallback xmlns="">
      <p:transition advClick="0" advTm="8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337793924"/>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79306205"/>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TotalTime>
  <Words>680</Words>
  <Application>Microsoft Office PowerPoint</Application>
  <PresentationFormat>On-screen Show (4:3)</PresentationFormat>
  <Paragraphs>51</Paragraphs>
  <Slides>67</Slides>
  <Notes>4</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Martha</dc:creator>
  <cp:lastModifiedBy>Martha</cp:lastModifiedBy>
  <cp:revision>40</cp:revision>
  <dcterms:created xsi:type="dcterms:W3CDTF">2014-09-16T15:23:00Z</dcterms:created>
  <dcterms:modified xsi:type="dcterms:W3CDTF">2014-11-14T18:52:03Z</dcterms:modified>
</cp:coreProperties>
</file>